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5857916" cy="64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6000792" cy="24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429420" cy="4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6429420" cy="16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072362" cy="39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000792" cy="60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89"/>
            <a:ext cx="4357718" cy="64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858048" cy="582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429552" cy="31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715304" cy="22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43815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429552" cy="49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89"/>
            <a:ext cx="6715172" cy="435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85794"/>
            <a:ext cx="82707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714356"/>
            <a:ext cx="747997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642918"/>
            <a:ext cx="75928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429552" cy="39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6643734" cy="57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6786610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215238" cy="524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6786610" cy="59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143800" cy="510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6715172" cy="526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143800" cy="51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6286544" cy="488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072362" cy="453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6858048" cy="44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6715172" cy="52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6715172" cy="456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6715172" cy="503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7"/>
            <a:ext cx="6858048" cy="472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1"/>
            <a:ext cx="6500858" cy="55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3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286544" cy="59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7989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857916" cy="63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6286544" cy="33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072362" cy="50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358114" cy="48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6715172" cy="201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PresentationFormat>Ekran Gösterisi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cdkj ncnnfcnvmvbnbm</dc:creator>
  <cp:lastModifiedBy>YSN</cp:lastModifiedBy>
  <cp:revision>4</cp:revision>
  <dcterms:created xsi:type="dcterms:W3CDTF">2012-10-31T21:22:28Z</dcterms:created>
  <dcterms:modified xsi:type="dcterms:W3CDTF">2012-10-31T21:54:11Z</dcterms:modified>
</cp:coreProperties>
</file>