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57166"/>
            <a:ext cx="373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85860"/>
            <a:ext cx="6929486" cy="5039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309039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7786742" cy="267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3"/>
            <a:ext cx="8143932" cy="2837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001056" cy="37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3"/>
            <a:ext cx="7858180" cy="5171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286808" cy="242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79"/>
            <a:ext cx="8643998" cy="243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2663" y="171450"/>
            <a:ext cx="4638675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7643866" cy="320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6929486" cy="421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428604"/>
            <a:ext cx="7934845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0867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928934"/>
            <a:ext cx="7072362" cy="115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7786742" cy="202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7072362" cy="525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6786610" cy="435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3"/>
            <a:ext cx="6858048" cy="587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7"/>
            <a:ext cx="7786742" cy="214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7"/>
            <a:ext cx="6858048" cy="6191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51"/>
            <a:ext cx="7072362" cy="655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7215238" cy="507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6500858" cy="64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6572296" cy="3514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643313"/>
            <a:ext cx="6500858" cy="291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215370" cy="232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429684" cy="2642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3"/>
            <a:ext cx="8286808" cy="2219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215238" cy="543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7715304" cy="257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072494" cy="307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785794"/>
            <a:ext cx="81716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28604"/>
            <a:ext cx="3448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357298"/>
            <a:ext cx="44958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7715304" cy="5218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6572296" cy="5308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6572296" cy="3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71810"/>
            <a:ext cx="6929486" cy="305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794152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1"/>
            <a:ext cx="8215370" cy="2697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1"/>
            <a:ext cx="8072494" cy="2649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6357982" cy="5955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731842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8072494" cy="397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34892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46408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642918"/>
            <a:ext cx="7786743" cy="12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79"/>
            <a:ext cx="7286676" cy="154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016284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785794"/>
            <a:ext cx="8117689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285728"/>
            <a:ext cx="8975381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8001056" cy="2268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79"/>
            <a:ext cx="7929618" cy="2817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7143800" cy="522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Ekran Gösterisi (4:3)</PresentationFormat>
  <Paragraphs>0</Paragraphs>
  <Slides>50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1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  <vt:lpstr>Slayt 45</vt:lpstr>
      <vt:lpstr>Slayt 46</vt:lpstr>
      <vt:lpstr>Slayt 47</vt:lpstr>
      <vt:lpstr>Slayt 48</vt:lpstr>
      <vt:lpstr>Slayt 49</vt:lpstr>
      <vt:lpstr>Slayt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cdkj ncnnfcnvmvbnbm</dc:creator>
  <cp:lastModifiedBy>YSN</cp:lastModifiedBy>
  <cp:revision>7</cp:revision>
  <dcterms:created xsi:type="dcterms:W3CDTF">2012-11-11T22:11:04Z</dcterms:created>
  <dcterms:modified xsi:type="dcterms:W3CDTF">2012-11-11T22:44:36Z</dcterms:modified>
</cp:coreProperties>
</file>