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14.10.2012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500041"/>
            <a:ext cx="2714644" cy="701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714488"/>
            <a:ext cx="8072494" cy="206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0762" y="561974"/>
            <a:ext cx="4853005" cy="6099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358246" cy="248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7786742" cy="387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501122" cy="289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8572528" cy="292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8215370" cy="2503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358114" cy="361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1"/>
            <a:ext cx="8501122" cy="2433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5"/>
            <a:ext cx="8715404" cy="409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4857784" cy="648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7500990" cy="203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8786842" cy="3122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715272" cy="4268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572560" cy="2420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1"/>
            <a:ext cx="8358246" cy="232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286808" cy="247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786842" cy="267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8572528" cy="3894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7572428" cy="610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858280" cy="283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39071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928670"/>
            <a:ext cx="7715304" cy="1601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79"/>
            <a:ext cx="8786842" cy="2451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28604"/>
            <a:ext cx="3286148" cy="63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8072494" cy="1478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7"/>
            <a:ext cx="8286808" cy="159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429684" cy="189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7929618" cy="173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929618" cy="247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143932" cy="196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215370" cy="1821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8072494" cy="176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1" y="428604"/>
            <a:ext cx="7062043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001056" cy="168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143932" cy="146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3"/>
            <a:ext cx="8643966" cy="1775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8429684" cy="356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500990" cy="180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643866" cy="2089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858180" cy="201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3"/>
            <a:ext cx="7358114" cy="473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5238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642918"/>
            <a:ext cx="42386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5643578"/>
            <a:ext cx="42672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0</Words>
  <PresentationFormat>Ekran Gösterisi (4:3)</PresentationFormat>
  <Paragraphs>0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3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  <vt:lpstr>Slayt 39</vt:lpstr>
      <vt:lpstr>Slayt 40</vt:lpstr>
      <vt:lpstr>Slayt 41</vt:lpstr>
      <vt:lpstr>Slayt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cdkj ncnnfcnvmvbnbm</dc:creator>
  <cp:lastModifiedBy>YSN</cp:lastModifiedBy>
  <cp:revision>15</cp:revision>
  <dcterms:created xsi:type="dcterms:W3CDTF">2012-10-14T18:19:36Z</dcterms:created>
  <dcterms:modified xsi:type="dcterms:W3CDTF">2012-10-14T20:25:40Z</dcterms:modified>
</cp:coreProperties>
</file>