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slides/slide8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03.12.2012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03.12.2012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03.12.2012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03.12.2012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03.12.2012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03.12.2012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03.12.2012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03.12.2012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03.12.2012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03.12.2012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03.12.2012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03.12.2012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85728"/>
            <a:ext cx="7488790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6143668" cy="6160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853868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857231"/>
            <a:ext cx="8572560" cy="3447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000504"/>
            <a:ext cx="6286544" cy="165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71479"/>
            <a:ext cx="7715304" cy="2117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4429156" cy="6040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1"/>
            <a:ext cx="6357982" cy="5344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8080637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6215106" cy="6183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6643734" cy="6330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5286412" cy="60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14356"/>
            <a:ext cx="7000924" cy="3286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6929486" cy="3804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5"/>
            <a:ext cx="7429552" cy="3787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7429552" cy="4381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1"/>
            <a:ext cx="7786742" cy="500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7"/>
            <a:ext cx="7358114" cy="4469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7858180" cy="483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7286676" cy="4617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71480"/>
            <a:ext cx="7643866" cy="3664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6357982" cy="6175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7215238" cy="3597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7500990" cy="5021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7215238" cy="5117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7500990" cy="5822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7858180" cy="2714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7143800" cy="5040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7286676" cy="517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5" y="500042"/>
            <a:ext cx="7225443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7286676" cy="3807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7572428" cy="5796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143932" cy="4722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7429552" cy="5992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7429552" cy="5765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57166"/>
            <a:ext cx="3643338" cy="60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09" y="714356"/>
            <a:ext cx="7574149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5643602" cy="6198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642918"/>
            <a:ext cx="771530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642918"/>
            <a:ext cx="853102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57166"/>
            <a:ext cx="3857652" cy="6374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8001056" cy="32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1" y="500042"/>
            <a:ext cx="8126073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819463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840976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6357982" cy="6392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1" y="714356"/>
            <a:ext cx="7584425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7"/>
            <a:ext cx="7429552" cy="4131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7286676" cy="454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571480"/>
            <a:ext cx="7929618" cy="204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7215238" cy="580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3"/>
            <a:ext cx="5286412" cy="6111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7429552" cy="4763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14356"/>
            <a:ext cx="7643866" cy="4228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7904159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5572164" cy="6023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5929354" cy="6025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714128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8143932" cy="3863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09" y="571480"/>
            <a:ext cx="7684531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1" y="642918"/>
            <a:ext cx="8344193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7263" y="47625"/>
            <a:ext cx="7229475" cy="676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642918"/>
            <a:ext cx="7572428" cy="4440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7577845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7858180" cy="4189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6500858" cy="5889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6858048" cy="4808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7951049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8001056" cy="41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85728"/>
            <a:ext cx="5000660" cy="636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776382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8074651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5357850" cy="610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79"/>
            <a:ext cx="7358114" cy="4583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5563" y="366713"/>
            <a:ext cx="3952875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14355"/>
            <a:ext cx="7000924" cy="5196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6786610" cy="5221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6643734" cy="627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7858180" cy="5389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85728"/>
            <a:ext cx="7884661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7358114" cy="5658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8001056" cy="4310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73557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7929618" cy="4534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5"/>
            <a:ext cx="7215238" cy="5180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PresentationFormat>Ekran Gösterisi (4:3)</PresentationFormat>
  <Paragraphs>0</Paragraphs>
  <Slides>84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84</vt:i4>
      </vt:variant>
    </vt:vector>
  </HeadingPairs>
  <TitlesOfParts>
    <vt:vector size="85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Slayt 40</vt:lpstr>
      <vt:lpstr>Slayt 41</vt:lpstr>
      <vt:lpstr>Slayt 42</vt:lpstr>
      <vt:lpstr>Slayt 43</vt:lpstr>
      <vt:lpstr>Slayt 44</vt:lpstr>
      <vt:lpstr>Slayt 45</vt:lpstr>
      <vt:lpstr>Slayt 46</vt:lpstr>
      <vt:lpstr>Slayt 47</vt:lpstr>
      <vt:lpstr>Slayt 48</vt:lpstr>
      <vt:lpstr>Slayt 49</vt:lpstr>
      <vt:lpstr>Slayt 50</vt:lpstr>
      <vt:lpstr>Slayt 51</vt:lpstr>
      <vt:lpstr>Slayt 52</vt:lpstr>
      <vt:lpstr>Slayt 53</vt:lpstr>
      <vt:lpstr>Slayt 54</vt:lpstr>
      <vt:lpstr>Slayt 55</vt:lpstr>
      <vt:lpstr>Slayt 56</vt:lpstr>
      <vt:lpstr>Slayt 57</vt:lpstr>
      <vt:lpstr>Slayt 58</vt:lpstr>
      <vt:lpstr>Slayt 59</vt:lpstr>
      <vt:lpstr>Slayt 60</vt:lpstr>
      <vt:lpstr>Slayt 61</vt:lpstr>
      <vt:lpstr>Slayt 62</vt:lpstr>
      <vt:lpstr>Slayt 63</vt:lpstr>
      <vt:lpstr>Slayt 64</vt:lpstr>
      <vt:lpstr>Slayt 65</vt:lpstr>
      <vt:lpstr>Slayt 66</vt:lpstr>
      <vt:lpstr>Slayt 67</vt:lpstr>
      <vt:lpstr>Slayt 68</vt:lpstr>
      <vt:lpstr>Slayt 69</vt:lpstr>
      <vt:lpstr>Slayt 70</vt:lpstr>
      <vt:lpstr>Slayt 71</vt:lpstr>
      <vt:lpstr>Slayt 72</vt:lpstr>
      <vt:lpstr>Slayt 73</vt:lpstr>
      <vt:lpstr>Slayt 74</vt:lpstr>
      <vt:lpstr>Slayt 75</vt:lpstr>
      <vt:lpstr>Slayt 76</vt:lpstr>
      <vt:lpstr>Slayt 77</vt:lpstr>
      <vt:lpstr>Slayt 78</vt:lpstr>
      <vt:lpstr>Slayt 79</vt:lpstr>
      <vt:lpstr>Slayt 80</vt:lpstr>
      <vt:lpstr>Slayt 81</vt:lpstr>
      <vt:lpstr>Slayt 82</vt:lpstr>
      <vt:lpstr>Slayt 83</vt:lpstr>
      <vt:lpstr>Slayt 84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cdkj ncnnfcnvmvbnbm</dc:creator>
  <cp:lastModifiedBy>YSN</cp:lastModifiedBy>
  <cp:revision>5</cp:revision>
  <dcterms:created xsi:type="dcterms:W3CDTF">2012-12-02T23:11:07Z</dcterms:created>
  <dcterms:modified xsi:type="dcterms:W3CDTF">2012-12-02T23:50:37Z</dcterms:modified>
</cp:coreProperties>
</file>