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4857784" cy="624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8707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72494" cy="21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714356"/>
            <a:ext cx="8501122" cy="259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8205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14356"/>
            <a:ext cx="782520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7429552" cy="196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7643866" cy="2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858180" cy="20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6094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143800" cy="19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407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765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6715172" cy="51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429288" cy="62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79"/>
            <a:ext cx="6929486" cy="552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215238" cy="57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072362" cy="56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572428" cy="189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143536" cy="63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7858180" cy="384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3"/>
            <a:ext cx="7929618" cy="325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6975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429552" cy="502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478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500990" cy="373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500594" cy="628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5857916" cy="62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82022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7972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8017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98973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15404" cy="44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5089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786346" cy="60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000924" cy="448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357982" cy="60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786610" cy="63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7572428" cy="53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7940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1967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7500990" cy="21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7429552" cy="250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784077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143932" cy="26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429684" cy="232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1"/>
            <a:ext cx="7786742" cy="211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23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072098" cy="7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6500858" cy="55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572140"/>
            <a:ext cx="3571900" cy="8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715304" cy="20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4742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1"/>
            <a:ext cx="1643074" cy="9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78827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2500306"/>
            <a:ext cx="61912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571876"/>
            <a:ext cx="2428892" cy="175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00438"/>
            <a:ext cx="55157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571480"/>
            <a:ext cx="81934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8400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6215106" cy="559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821030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744337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9222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642918"/>
            <a:ext cx="75438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097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7398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362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2305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215106" cy="626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PresentationFormat>Ekran Gösterisi (4:3)</PresentationFormat>
  <Paragraphs>0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cdkj ncnnfcnvmvbnbm</dc:creator>
  <cp:lastModifiedBy>YSN</cp:lastModifiedBy>
  <cp:revision>10</cp:revision>
  <dcterms:created xsi:type="dcterms:W3CDTF">2012-12-10T19:36:58Z</dcterms:created>
  <dcterms:modified xsi:type="dcterms:W3CDTF">2012-12-10T20:52:29Z</dcterms:modified>
</cp:coreProperties>
</file>